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ED704-471C-49B1-9558-63DF06B403E2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98541-21BC-4E18-840A-75C860208FF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98541-21BC-4E18-840A-75C860208FF3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A2B8026-35F3-4909-B198-F57AFB60D4E4}" type="datetimeFigureOut">
              <a:rPr lang="ru-RU" smtClean="0"/>
              <a:t>28.05.2015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021C021-F4B0-4896-9A4F-D1F6A35AA94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2.3.mp3" TargetMode="Externa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2.4.mp3" TargetMode="Externa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2.5.mp3" TargetMode="Externa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3.1.mp3" TargetMode="External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3.2.mp3" TargetMode="Externa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3.3.mp3" TargetMode="Externa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3.4.mp3" TargetMode="Externa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3.5.mp3" TargetMode="External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4.1.mp3" TargetMode="Externa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4.2.mp3" TargetMode="Externa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4.3.mp3" TargetMode="Externa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4.4.mp3" TargetMode="External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4.5.mp3" TargetMode="Externa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5.1.mp3" TargetMode="External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5.2.mp3" TargetMode="Externa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5.3.mp3" TargetMode="Externa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5.4.mp3" TargetMode="Externa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5.5.mp3" TargetMode="Externa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1.1.mp3" TargetMode="Externa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1.2.mp3" TargetMode="Externa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1.3.mp3" TargetMode="Externa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audio" Target="file:///C:\Users\Dasha\Downloads\1.4.mp3" TargetMode="Externa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1.5.mp3" TargetMode="Externa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2.1.mp3" TargetMode="Externa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asha\Downloads\2.2.mp3" TargetMode="Externa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844824"/>
            <a:ext cx="8229600" cy="1828800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AR BLANCA" pitchFamily="2" charset="0"/>
              </a:rPr>
              <a:t>Guess the tune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Cities 30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Complete the song</a:t>
            </a:r>
            <a:endParaRPr lang="ru-RU" sz="8000" dirty="0"/>
          </a:p>
        </p:txBody>
      </p:sp>
      <p:pic>
        <p:nvPicPr>
          <p:cNvPr id="4" name="2.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83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Cities 40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When was written this song? (year)</a:t>
            </a:r>
            <a:endParaRPr lang="ru-RU" sz="8000" dirty="0"/>
          </a:p>
        </p:txBody>
      </p:sp>
      <p:pic>
        <p:nvPicPr>
          <p:cNvPr id="4" name="2.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021288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15616" y="6021288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452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Cities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50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latin typeface="AR BLANCA" pitchFamily="2" charset="0"/>
              </a:rPr>
              <a:t>The album of this song?</a:t>
            </a:r>
          </a:p>
          <a:p>
            <a:pPr>
              <a:buFontTx/>
              <a:buChar char="-"/>
            </a:pPr>
            <a:r>
              <a:rPr lang="en-US" sz="5400" dirty="0" smtClean="0">
                <a:latin typeface="AR BLANCA" pitchFamily="2" charset="0"/>
              </a:rPr>
              <a:t>Sings of a struggle</a:t>
            </a:r>
          </a:p>
          <a:p>
            <a:pPr>
              <a:buFontTx/>
              <a:buChar char="-"/>
            </a:pPr>
            <a:r>
              <a:rPr lang="en-US" sz="5400" dirty="0" smtClean="0">
                <a:latin typeface="AR BLANCA" pitchFamily="2" charset="0"/>
              </a:rPr>
              <a:t>Everyone around you</a:t>
            </a:r>
          </a:p>
          <a:p>
            <a:pPr>
              <a:buFontTx/>
              <a:buChar char="-"/>
            </a:pPr>
            <a:r>
              <a:rPr lang="en-US" sz="5400" dirty="0" smtClean="0">
                <a:latin typeface="AR BLANCA" pitchFamily="2" charset="0"/>
              </a:rPr>
              <a:t>Miss you</a:t>
            </a:r>
            <a:endParaRPr lang="ru-RU" sz="5400" dirty="0"/>
          </a:p>
        </p:txBody>
      </p:sp>
      <p:pic>
        <p:nvPicPr>
          <p:cNvPr id="4" name="2.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9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Soundtracks 10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What film/cartoon is it?</a:t>
            </a:r>
            <a:endParaRPr lang="ru-RU" sz="8000" dirty="0"/>
          </a:p>
        </p:txBody>
      </p:sp>
      <p:pic>
        <p:nvPicPr>
          <p:cNvPr id="4" name="3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61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Soundtracks 20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What film/cartoon is it?</a:t>
            </a:r>
            <a:endParaRPr lang="ru-RU" sz="8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3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971600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6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Soundtracks 30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What film/cartoon is it?</a:t>
            </a:r>
            <a:endParaRPr lang="ru-RU" sz="8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3.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87624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61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Soundtracks 40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What film/cartoon is it?</a:t>
            </a:r>
            <a:endParaRPr lang="ru-RU" sz="8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3.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021288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021288"/>
            <a:ext cx="360040" cy="36004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3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Soundtracks 50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What film/cartoon is it?</a:t>
            </a:r>
            <a:endParaRPr lang="ru-RU" sz="8000" dirty="0" smtClean="0"/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3.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5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The Beatles 10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The title of this song?</a:t>
            </a:r>
            <a:endParaRPr lang="ru-RU" sz="8000" dirty="0"/>
          </a:p>
        </p:txBody>
      </p:sp>
      <p:pic>
        <p:nvPicPr>
          <p:cNvPr id="4" name="4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021288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87624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3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The Beatles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20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When do the people sing this song? (holiday)</a:t>
            </a:r>
            <a:endParaRPr lang="ru-RU" sz="8000" dirty="0" smtClean="0"/>
          </a:p>
        </p:txBody>
      </p:sp>
      <p:pic>
        <p:nvPicPr>
          <p:cNvPr id="4" name="4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021288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2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Colors          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Cities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Soundtracks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Beatles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Love </a:t>
            </a:r>
            <a:endParaRPr lang="ru-RU" dirty="0"/>
          </a:p>
        </p:txBody>
      </p:sp>
      <p:sp>
        <p:nvSpPr>
          <p:cNvPr id="4" name="Скругленный прямоугольник 3">
            <a:hlinkClick r:id="" action="ppaction://hlinkshowjump?jump=nextslide"/>
          </p:cNvPr>
          <p:cNvSpPr/>
          <p:nvPr/>
        </p:nvSpPr>
        <p:spPr>
          <a:xfrm>
            <a:off x="2915816" y="76470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" action="ppaction://hlinkshowjump?jump=nextslide"/>
              </a:rPr>
              <a:t>10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67944" y="764704"/>
            <a:ext cx="648072" cy="360040"/>
          </a:xfrm>
          <a:prstGeom prst="roundRect">
            <a:avLst>
              <a:gd name="adj" fmla="val 244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20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20072" y="76470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4" action="ppaction://hlinksldjump"/>
              </a:rPr>
              <a:t>30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72200" y="76470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5" action="ppaction://hlinksldjump"/>
              </a:rPr>
              <a:t>40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668344" y="76470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6" action="ppaction://hlinksldjump"/>
              </a:rPr>
              <a:t>50</a:t>
            </a:r>
            <a:endParaRPr lang="ru-RU" dirty="0"/>
          </a:p>
        </p:txBody>
      </p:sp>
      <p:sp>
        <p:nvSpPr>
          <p:cNvPr id="9" name="Скругленный прямоугольник 8">
            <a:hlinkClick r:id="rId7" action="ppaction://hlinksldjump"/>
          </p:cNvPr>
          <p:cNvSpPr/>
          <p:nvPr/>
        </p:nvSpPr>
        <p:spPr>
          <a:xfrm>
            <a:off x="2915816" y="184482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7" action="ppaction://hlinksldjump"/>
              </a:rPr>
              <a:t>10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67944" y="184482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8" action="ppaction://hlinksldjump"/>
              </a:rPr>
              <a:t>20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20072" y="184482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9" action="ppaction://hlinksldjump"/>
              </a:rPr>
              <a:t>30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72200" y="184482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0" action="ppaction://hlinksldjump"/>
              </a:rPr>
              <a:t>40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68344" y="1844824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1" action="ppaction://hlinksldjump"/>
              </a:rPr>
              <a:t>50</a:t>
            </a:r>
            <a:endParaRPr lang="ru-RU" dirty="0"/>
          </a:p>
        </p:txBody>
      </p:sp>
      <p:sp>
        <p:nvSpPr>
          <p:cNvPr id="14" name="Скругленный прямоугольник 13">
            <a:hlinkClick r:id="rId12" action="ppaction://hlinksldjump"/>
          </p:cNvPr>
          <p:cNvSpPr/>
          <p:nvPr/>
        </p:nvSpPr>
        <p:spPr>
          <a:xfrm>
            <a:off x="2915816" y="2780928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2" action="ppaction://hlinksldjump"/>
              </a:rPr>
              <a:t>10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67944" y="2780928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3" action="ppaction://hlinksldjump"/>
              </a:rPr>
              <a:t>20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292080" y="2780928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4" action="ppaction://hlinksldjump"/>
              </a:rPr>
              <a:t>30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44208" y="2780928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5" action="ppaction://hlinksldjump"/>
              </a:rPr>
              <a:t>40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668344" y="2780928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6" action="ppaction://hlinksldjump"/>
              </a:rPr>
              <a:t>50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915816" y="3789040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7" action="ppaction://hlinksldjump"/>
              </a:rPr>
              <a:t>10</a:t>
            </a:r>
            <a:endParaRPr lang="ru-RU" dirty="0"/>
          </a:p>
        </p:txBody>
      </p:sp>
      <p:sp>
        <p:nvSpPr>
          <p:cNvPr id="20" name="Скругленный прямоугольник 19">
            <a:hlinkClick r:id="rId18" action="ppaction://hlinksldjump"/>
          </p:cNvPr>
          <p:cNvSpPr/>
          <p:nvPr/>
        </p:nvSpPr>
        <p:spPr>
          <a:xfrm>
            <a:off x="4067944" y="3789040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8" action="ppaction://hlinksldjump"/>
              </a:rPr>
              <a:t>20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92080" y="3789040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19" action="ppaction://hlinksldjump"/>
              </a:rPr>
              <a:t>30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444208" y="3789040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0" action="ppaction://hlinksldjump"/>
              </a:rPr>
              <a:t>40</a:t>
            </a:r>
            <a:endParaRPr lang="ru-RU" dirty="0"/>
          </a:p>
        </p:txBody>
      </p:sp>
      <p:sp>
        <p:nvSpPr>
          <p:cNvPr id="23" name="Скругленный прямоугольник 22">
            <a:hlinkClick r:id="rId21" action="ppaction://hlinksldjump"/>
          </p:cNvPr>
          <p:cNvSpPr/>
          <p:nvPr/>
        </p:nvSpPr>
        <p:spPr>
          <a:xfrm>
            <a:off x="7668344" y="3789040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1" action="ppaction://hlinksldjump"/>
              </a:rPr>
              <a:t>50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915816" y="479715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2" action="ppaction://hlinksldjump"/>
              </a:rPr>
              <a:t>10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067944" y="479715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3" action="ppaction://hlinksldjump"/>
              </a:rPr>
              <a:t>20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292080" y="479715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4" action="ppaction://hlinksldjump"/>
              </a:rPr>
              <a:t>30</a:t>
            </a:r>
            <a:endParaRPr lang="ru-RU" dirty="0"/>
          </a:p>
        </p:txBody>
      </p:sp>
      <p:sp>
        <p:nvSpPr>
          <p:cNvPr id="27" name="Скругленный прямоугольник 26">
            <a:hlinkClick r:id="rId25" action="ppaction://hlinksldjump"/>
          </p:cNvPr>
          <p:cNvSpPr/>
          <p:nvPr/>
        </p:nvSpPr>
        <p:spPr>
          <a:xfrm>
            <a:off x="6444208" y="479715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5" action="ppaction://hlinksldjump"/>
              </a:rPr>
              <a:t>40</a:t>
            </a:r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668344" y="479715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hlinkClick r:id="rId26" action="ppaction://hlinksldjump"/>
              </a:rPr>
              <a:t>50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The Beatles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30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600" dirty="0" smtClean="0">
                <a:latin typeface="AR BLANCA" pitchFamily="2" charset="0"/>
              </a:rPr>
              <a:t>The name of the main character in this song?(language)</a:t>
            </a:r>
            <a:endParaRPr lang="ru-RU" sz="6600" dirty="0"/>
          </a:p>
        </p:txBody>
      </p:sp>
      <p:pic>
        <p:nvPicPr>
          <p:cNvPr id="4" name="4.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15616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6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The Beatles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40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Complete the song</a:t>
            </a:r>
            <a:endParaRPr lang="ru-RU" sz="8000" dirty="0"/>
          </a:p>
        </p:txBody>
      </p:sp>
      <p:pic>
        <p:nvPicPr>
          <p:cNvPr id="4" name="4.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11560" y="5949280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87624" y="5949280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83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The Beatles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50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>
                <a:latin typeface="AR BLANCA" pitchFamily="2" charset="0"/>
              </a:rPr>
              <a:t>The album of this song</a:t>
            </a:r>
          </a:p>
          <a:p>
            <a:pPr>
              <a:buFontTx/>
              <a:buChar char="-"/>
            </a:pPr>
            <a:r>
              <a:rPr lang="en-US" sz="5400" dirty="0" smtClean="0">
                <a:latin typeface="AR BLANCA" pitchFamily="2" charset="0"/>
              </a:rPr>
              <a:t>The Beatles</a:t>
            </a:r>
          </a:p>
          <a:p>
            <a:pPr>
              <a:buFontTx/>
              <a:buChar char="-"/>
            </a:pPr>
            <a:r>
              <a:rPr lang="en-US" sz="5400" dirty="0" smtClean="0">
                <a:latin typeface="AR BLANCA" pitchFamily="2" charset="0"/>
              </a:rPr>
              <a:t>Yellow Submarine</a:t>
            </a:r>
          </a:p>
          <a:p>
            <a:pPr>
              <a:buFontTx/>
              <a:buChar char="-"/>
            </a:pPr>
            <a:r>
              <a:rPr lang="en-US" sz="5400" dirty="0" smtClean="0">
                <a:latin typeface="AR BLANCA" pitchFamily="2" charset="0"/>
              </a:rPr>
              <a:t>Sea of time</a:t>
            </a:r>
            <a:endParaRPr lang="ru-RU" sz="5400" dirty="0"/>
          </a:p>
        </p:txBody>
      </p:sp>
      <p:pic>
        <p:nvPicPr>
          <p:cNvPr id="4" name="4.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11560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15616" y="6021288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21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Love 10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Who sings this song?</a:t>
            </a:r>
            <a:endParaRPr lang="ru-RU" sz="8000" dirty="0"/>
          </a:p>
        </p:txBody>
      </p:sp>
      <p:pic>
        <p:nvPicPr>
          <p:cNvPr id="4" name="5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021288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15616" y="6021288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56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Love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20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7200" dirty="0" smtClean="0">
                <a:latin typeface="AR BLANCA" pitchFamily="2" charset="0"/>
              </a:rPr>
              <a:t>This is a soundtrack in which film/cartoon?</a:t>
            </a:r>
            <a:endParaRPr lang="ru-RU" sz="7200" dirty="0"/>
          </a:p>
        </p:txBody>
      </p:sp>
      <p:pic>
        <p:nvPicPr>
          <p:cNvPr id="4" name="5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093296"/>
            <a:ext cx="360040" cy="36004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63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Love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30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Complete the song </a:t>
            </a:r>
            <a:endParaRPr lang="ru-RU" sz="8000" dirty="0"/>
          </a:p>
        </p:txBody>
      </p:sp>
      <p:pic>
        <p:nvPicPr>
          <p:cNvPr id="4" name="5.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971600" y="6021288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52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Love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40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When was written this song? (year)</a:t>
            </a:r>
            <a:endParaRPr lang="ru-RU" sz="8000" dirty="0"/>
          </a:p>
        </p:txBody>
      </p:sp>
      <p:pic>
        <p:nvPicPr>
          <p:cNvPr id="4" name="5.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89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Love </a:t>
            </a:r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50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6000" dirty="0" smtClean="0">
                <a:latin typeface="AR BLANCA" pitchFamily="2" charset="0"/>
              </a:rPr>
              <a:t>The album of this song:</a:t>
            </a:r>
          </a:p>
          <a:p>
            <a:pPr>
              <a:buFontTx/>
              <a:buChar char="-"/>
            </a:pPr>
            <a:r>
              <a:rPr lang="en-US" sz="6000" dirty="0" smtClean="0">
                <a:latin typeface="AR BLANCA" pitchFamily="2" charset="0"/>
              </a:rPr>
              <a:t>Never enough</a:t>
            </a:r>
          </a:p>
          <a:p>
            <a:pPr>
              <a:buFontTx/>
              <a:buChar char="-"/>
            </a:pPr>
            <a:r>
              <a:rPr lang="en-US" sz="6000" dirty="0" smtClean="0">
                <a:latin typeface="AR BLANCA" pitchFamily="2" charset="0"/>
              </a:rPr>
              <a:t>Toy soldier</a:t>
            </a:r>
          </a:p>
          <a:p>
            <a:pPr>
              <a:buFontTx/>
              <a:buChar char="-"/>
            </a:pPr>
            <a:r>
              <a:rPr lang="en-US" sz="6000" dirty="0" smtClean="0">
                <a:latin typeface="AR BLANCA" pitchFamily="2" charset="0"/>
              </a:rPr>
              <a:t>Encore R</a:t>
            </a:r>
          </a:p>
        </p:txBody>
      </p:sp>
      <p:pic>
        <p:nvPicPr>
          <p:cNvPr id="4" name="5.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237312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26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Colors 10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Two colors in this song?</a:t>
            </a:r>
            <a:endParaRPr lang="ru-RU" sz="8000" dirty="0"/>
          </a:p>
        </p:txBody>
      </p:sp>
      <p:pic>
        <p:nvPicPr>
          <p:cNvPr id="4" name="1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237312"/>
            <a:ext cx="304800" cy="304800"/>
          </a:xfrm>
          <a:prstGeom prst="rect">
            <a:avLst/>
          </a:prstGeom>
        </p:spPr>
      </p:pic>
      <p:sp>
        <p:nvSpPr>
          <p:cNvPr id="7" name="Улыбающееся лицо 6">
            <a:hlinkClick r:id="rId4" action="ppaction://hlinksldjump"/>
          </p:cNvPr>
          <p:cNvSpPr/>
          <p:nvPr/>
        </p:nvSpPr>
        <p:spPr>
          <a:xfrm>
            <a:off x="1043608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7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Colors 20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2148840"/>
            <a:ext cx="8229600" cy="4709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What band is it?</a:t>
            </a:r>
            <a:endParaRPr lang="ru-RU" sz="8000" dirty="0"/>
          </a:p>
        </p:txBody>
      </p:sp>
      <p:pic>
        <p:nvPicPr>
          <p:cNvPr id="6" name="1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5576" y="5805264"/>
            <a:ext cx="304800" cy="304800"/>
          </a:xfrm>
          <a:prstGeom prst="rect">
            <a:avLst/>
          </a:prstGeom>
        </p:spPr>
      </p:pic>
      <p:sp>
        <p:nvSpPr>
          <p:cNvPr id="7" name="Улыбающееся лицо 6">
            <a:hlinkClick r:id="rId4" action="ppaction://hlinksldjump"/>
          </p:cNvPr>
          <p:cNvSpPr/>
          <p:nvPr/>
        </p:nvSpPr>
        <p:spPr>
          <a:xfrm>
            <a:off x="1259632" y="580526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8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Colors 30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0" dirty="0" smtClean="0">
                <a:latin typeface="AR BLANCA" pitchFamily="2" charset="0"/>
              </a:rPr>
              <a:t>When was written this song (year)?</a:t>
            </a:r>
            <a:endParaRPr lang="ru-RU" sz="8000" dirty="0"/>
          </a:p>
        </p:txBody>
      </p:sp>
      <p:pic>
        <p:nvPicPr>
          <p:cNvPr id="4" name="1.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043608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2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404664"/>
            <a:ext cx="7086600" cy="1252736"/>
          </a:xfrm>
        </p:spPr>
        <p:txBody>
          <a:bodyPr/>
          <a:lstStyle/>
          <a:p>
            <a:pPr algn="ctr"/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Colors 40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27584" y="2132856"/>
            <a:ext cx="7518648" cy="1509712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>
                <a:latin typeface="AR BLANCA" pitchFamily="2" charset="0"/>
              </a:rPr>
              <a:t>Complete the song</a:t>
            </a:r>
            <a:endParaRPr lang="ru-RU" sz="8000" dirty="0"/>
          </a:p>
        </p:txBody>
      </p:sp>
      <p:pic>
        <p:nvPicPr>
          <p:cNvPr id="6" name="1.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83568" y="5949280"/>
            <a:ext cx="304800" cy="304800"/>
          </a:xfrm>
          <a:prstGeom prst="rect">
            <a:avLst/>
          </a:prstGeom>
        </p:spPr>
      </p:pic>
      <p:sp>
        <p:nvSpPr>
          <p:cNvPr id="7" name="Улыбающееся лицо 6">
            <a:hlinkClick r:id="rId4" action="ppaction://hlinksldjump"/>
          </p:cNvPr>
          <p:cNvSpPr/>
          <p:nvPr/>
        </p:nvSpPr>
        <p:spPr>
          <a:xfrm>
            <a:off x="1187624" y="5949280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88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Colors 50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6000" dirty="0" smtClean="0">
                <a:latin typeface="AR BLANCA" pitchFamily="2" charset="0"/>
              </a:rPr>
              <a:t>The album of this song</a:t>
            </a:r>
          </a:p>
          <a:p>
            <a:pPr>
              <a:buFontTx/>
              <a:buChar char="-"/>
            </a:pPr>
            <a:r>
              <a:rPr lang="en-US" sz="6000" dirty="0" smtClean="0">
                <a:latin typeface="AR BLANCA" pitchFamily="2" charset="0"/>
              </a:rPr>
              <a:t>Respect</a:t>
            </a:r>
          </a:p>
          <a:p>
            <a:pPr>
              <a:buFontTx/>
              <a:buChar char="-"/>
            </a:pPr>
            <a:r>
              <a:rPr lang="en-US" sz="6000" dirty="0" smtClean="0">
                <a:latin typeface="AR BLANCA" pitchFamily="2" charset="0"/>
              </a:rPr>
              <a:t>Just like</a:t>
            </a:r>
          </a:p>
          <a:p>
            <a:pPr>
              <a:buFontTx/>
              <a:buChar char="-"/>
            </a:pPr>
            <a:r>
              <a:rPr lang="en-US" sz="6000" dirty="0" err="1" smtClean="0">
                <a:latin typeface="AR BLANCA" pitchFamily="2" charset="0"/>
              </a:rPr>
              <a:t>Missundaztood</a:t>
            </a:r>
            <a:r>
              <a:rPr lang="en-US" sz="6000" dirty="0" smtClean="0">
                <a:latin typeface="AR BLANCA" pitchFamily="2" charset="0"/>
              </a:rPr>
              <a:t> </a:t>
            </a:r>
            <a:endParaRPr lang="ru-RU" sz="6000" dirty="0"/>
          </a:p>
        </p:txBody>
      </p:sp>
      <p:pic>
        <p:nvPicPr>
          <p:cNvPr id="4" name="1.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15616" y="6165304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89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Cities 10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>
                <a:latin typeface="AR BLANCA" pitchFamily="2" charset="0"/>
              </a:rPr>
              <a:t>Who sings this song?</a:t>
            </a:r>
            <a:endParaRPr lang="ru-RU" sz="8000" dirty="0"/>
          </a:p>
        </p:txBody>
      </p:sp>
      <p:pic>
        <p:nvPicPr>
          <p:cNvPr id="4" name="2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6165304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971600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2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tx1"/>
                </a:solidFill>
                <a:latin typeface="AR BLANCA" pitchFamily="2" charset="0"/>
              </a:rPr>
              <a:t>Cities 20</a:t>
            </a:r>
            <a:endParaRPr lang="ru-RU" sz="7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7200" dirty="0" smtClean="0">
                <a:latin typeface="AR BLANCA" pitchFamily="2" charset="0"/>
              </a:rPr>
              <a:t>Where does the singer propose to meet? (city)</a:t>
            </a:r>
            <a:endParaRPr lang="ru-RU" sz="7200" dirty="0"/>
          </a:p>
        </p:txBody>
      </p:sp>
      <p:pic>
        <p:nvPicPr>
          <p:cNvPr id="4" name="2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67544" y="6093296"/>
            <a:ext cx="304800" cy="304800"/>
          </a:xfrm>
          <a:prstGeom prst="rect">
            <a:avLst/>
          </a:prstGeom>
        </p:spPr>
      </p:pic>
      <p:sp>
        <p:nvSpPr>
          <p:cNvPr id="5" name="Улыбающееся лицо 4">
            <a:hlinkClick r:id="rId4" action="ppaction://hlinksldjump"/>
          </p:cNvPr>
          <p:cNvSpPr/>
          <p:nvPr/>
        </p:nvSpPr>
        <p:spPr>
          <a:xfrm>
            <a:off x="1115616" y="6093296"/>
            <a:ext cx="360040" cy="3600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8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269</TotalTime>
  <Words>270</Words>
  <Application>Microsoft Office PowerPoint</Application>
  <PresentationFormat>Экран (4:3)</PresentationFormat>
  <Paragraphs>98</Paragraphs>
  <Slides>27</Slides>
  <Notes>1</Notes>
  <HiddenSlides>0</HiddenSlides>
  <MMClips>25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Апекс</vt:lpstr>
      <vt:lpstr>Guess the tune</vt:lpstr>
      <vt:lpstr>Слайд 2</vt:lpstr>
      <vt:lpstr>Colors 10</vt:lpstr>
      <vt:lpstr>Colors 20</vt:lpstr>
      <vt:lpstr>Colors 30</vt:lpstr>
      <vt:lpstr>Colors 40</vt:lpstr>
      <vt:lpstr>Colors 50</vt:lpstr>
      <vt:lpstr>Cities 10</vt:lpstr>
      <vt:lpstr>Cities 20</vt:lpstr>
      <vt:lpstr>Cities 30</vt:lpstr>
      <vt:lpstr>Cities 40</vt:lpstr>
      <vt:lpstr>Cities 50</vt:lpstr>
      <vt:lpstr>Soundtracks 10</vt:lpstr>
      <vt:lpstr>Soundtracks 20</vt:lpstr>
      <vt:lpstr>Soundtracks 30</vt:lpstr>
      <vt:lpstr>Soundtracks 40</vt:lpstr>
      <vt:lpstr>Soundtracks 50</vt:lpstr>
      <vt:lpstr>The Beatles 10</vt:lpstr>
      <vt:lpstr>The Beatles 20</vt:lpstr>
      <vt:lpstr>The Beatles 30</vt:lpstr>
      <vt:lpstr>The Beatles 40</vt:lpstr>
      <vt:lpstr>The Beatles 50</vt:lpstr>
      <vt:lpstr>Love 10</vt:lpstr>
      <vt:lpstr>Love 20</vt:lpstr>
      <vt:lpstr>Love 30</vt:lpstr>
      <vt:lpstr>Love 40</vt:lpstr>
      <vt:lpstr>Love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Guess the tune</dc:title>
  <dc:creator>Dasha</dc:creator>
  <cp:lastModifiedBy>Dasha</cp:lastModifiedBy>
  <cp:revision>36</cp:revision>
  <dcterms:created xsi:type="dcterms:W3CDTF">2015-05-28T02:00:53Z</dcterms:created>
  <dcterms:modified xsi:type="dcterms:W3CDTF">2015-05-28T06:30:48Z</dcterms:modified>
</cp:coreProperties>
</file>