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2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851E5-849A-492E-B2E3-3E91E28B76B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54DAB-C405-4A0C-B2E1-7B96855F0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ED515A-BB4A-4659-A5CC-8591A4B24B8C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455EB9-03CB-4863-AEDC-2CA62B461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slide" Target="slide2.xml"/><Relationship Id="rId16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</a:rPr>
              <a:t>How often do you..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16" name="Управляющая кнопка: настраиваемая 15">
            <a:hlinkClick r:id="rId2" action="ppaction://hlinksldjump" highlightClick="1"/>
          </p:cNvPr>
          <p:cNvSpPr/>
          <p:nvPr/>
        </p:nvSpPr>
        <p:spPr>
          <a:xfrm>
            <a:off x="3131840" y="2708920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5" name="Управляющая кнопка: настраиваемая 14">
            <a:hlinkClick r:id="rId3" action="ppaction://hlinksldjump" highlightClick="1"/>
          </p:cNvPr>
          <p:cNvSpPr/>
          <p:nvPr/>
        </p:nvSpPr>
        <p:spPr>
          <a:xfrm>
            <a:off x="3851920" y="2708920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Управляющая кнопка: настраиваемая 13">
            <a:hlinkClick r:id="rId4" action="ppaction://hlinksldjump" highlightClick="1"/>
          </p:cNvPr>
          <p:cNvSpPr/>
          <p:nvPr/>
        </p:nvSpPr>
        <p:spPr>
          <a:xfrm>
            <a:off x="4572000" y="2708920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3" name="Управляющая кнопка: настраиваемая 12">
            <a:hlinkClick r:id="rId5" action="ppaction://hlinksldjump" highlightClick="1"/>
          </p:cNvPr>
          <p:cNvSpPr/>
          <p:nvPr/>
        </p:nvSpPr>
        <p:spPr>
          <a:xfrm>
            <a:off x="5292080" y="2708920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12" name="Управляющая кнопка: настраиваемая 11">
            <a:hlinkClick r:id="rId6" action="ppaction://hlinksldjump" highlightClick="1"/>
          </p:cNvPr>
          <p:cNvSpPr/>
          <p:nvPr/>
        </p:nvSpPr>
        <p:spPr>
          <a:xfrm>
            <a:off x="6012160" y="2708920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6" name="Управляющая кнопка: настраиваемая 25">
            <a:hlinkClick r:id="rId7" action="ppaction://hlinksldjump" highlightClick="1"/>
          </p:cNvPr>
          <p:cNvSpPr/>
          <p:nvPr/>
        </p:nvSpPr>
        <p:spPr>
          <a:xfrm>
            <a:off x="3131840" y="3501008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25" name="Управляющая кнопка: настраиваемая 24">
            <a:hlinkClick r:id="rId8" action="ppaction://hlinksldjump" highlightClick="1"/>
          </p:cNvPr>
          <p:cNvSpPr/>
          <p:nvPr/>
        </p:nvSpPr>
        <p:spPr>
          <a:xfrm>
            <a:off x="3851920" y="3501008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ru-RU" dirty="0"/>
          </a:p>
        </p:txBody>
      </p:sp>
      <p:sp>
        <p:nvSpPr>
          <p:cNvPr id="24" name="Управляющая кнопка: настраиваемая 23">
            <a:hlinkClick r:id="rId9" action="ppaction://hlinksldjump" highlightClick="1"/>
          </p:cNvPr>
          <p:cNvSpPr/>
          <p:nvPr/>
        </p:nvSpPr>
        <p:spPr>
          <a:xfrm>
            <a:off x="4572000" y="3501008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ru-RU" dirty="0"/>
          </a:p>
        </p:txBody>
      </p:sp>
      <p:sp>
        <p:nvSpPr>
          <p:cNvPr id="23" name="Управляющая кнопка: настраиваемая 22">
            <a:hlinkClick r:id="rId10" action="ppaction://hlinksldjump" highlightClick="1"/>
          </p:cNvPr>
          <p:cNvSpPr/>
          <p:nvPr/>
        </p:nvSpPr>
        <p:spPr>
          <a:xfrm>
            <a:off x="5292080" y="3501008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ru-RU" dirty="0"/>
          </a:p>
        </p:txBody>
      </p:sp>
      <p:sp>
        <p:nvSpPr>
          <p:cNvPr id="22" name="Управляющая кнопка: настраиваемая 21">
            <a:hlinkClick r:id="rId11" action="ppaction://hlinksldjump" highlightClick="1"/>
          </p:cNvPr>
          <p:cNvSpPr/>
          <p:nvPr/>
        </p:nvSpPr>
        <p:spPr>
          <a:xfrm>
            <a:off x="6012160" y="3501008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0</a:t>
            </a:r>
            <a:endParaRPr lang="ru-RU" dirty="0"/>
          </a:p>
        </p:txBody>
      </p:sp>
      <p:sp>
        <p:nvSpPr>
          <p:cNvPr id="31" name="Управляющая кнопка: настраиваемая 30">
            <a:hlinkClick r:id="rId12" action="ppaction://hlinksldjump" highlightClick="1"/>
          </p:cNvPr>
          <p:cNvSpPr/>
          <p:nvPr/>
        </p:nvSpPr>
        <p:spPr>
          <a:xfrm>
            <a:off x="3131840" y="4293096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30" name="Управляющая кнопка: настраиваемая 29">
            <a:hlinkClick r:id="rId13" action="ppaction://hlinksldjump" highlightClick="1"/>
          </p:cNvPr>
          <p:cNvSpPr/>
          <p:nvPr/>
        </p:nvSpPr>
        <p:spPr>
          <a:xfrm>
            <a:off x="3851920" y="4293096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9" name="Управляющая кнопка: настраиваемая 28">
            <a:hlinkClick r:id="rId14" action="ppaction://hlinksldjump" highlightClick="1"/>
          </p:cNvPr>
          <p:cNvSpPr/>
          <p:nvPr/>
        </p:nvSpPr>
        <p:spPr>
          <a:xfrm>
            <a:off x="4572000" y="4293096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28" name="Управляющая кнопка: настраиваемая 27">
            <a:hlinkClick r:id="rId15" action="ppaction://hlinksldjump" highlightClick="1"/>
          </p:cNvPr>
          <p:cNvSpPr/>
          <p:nvPr/>
        </p:nvSpPr>
        <p:spPr>
          <a:xfrm>
            <a:off x="5292080" y="4293096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27" name="Управляющая кнопка: настраиваемая 26">
            <a:hlinkClick r:id="rId16" action="ppaction://hlinksldjump" highlightClick="1"/>
          </p:cNvPr>
          <p:cNvSpPr/>
          <p:nvPr/>
        </p:nvSpPr>
        <p:spPr>
          <a:xfrm>
            <a:off x="6012160" y="4293096"/>
            <a:ext cx="648072" cy="720080"/>
          </a:xfrm>
          <a:prstGeom prst="actionButtonBlan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r>
              <a:rPr lang="en-US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4" grpId="0" animBg="1"/>
      <p:bldP spid="13" grpId="0" animBg="1"/>
      <p:bldP spid="12" grpId="0" animBg="1"/>
      <p:bldP spid="26" grpId="0" animBg="1"/>
      <p:bldP spid="25" grpId="0" animBg="1"/>
      <p:bldP spid="24" grpId="0" animBg="1"/>
      <p:bldP spid="23" grpId="0" animBg="1"/>
      <p:bldP spid="22" grpId="0" animBg="1"/>
      <p:bldP spid="31" grpId="0" animBg="1"/>
      <p:bldP spid="30" grpId="0" animBg="1"/>
      <p:bldP spid="29" grpId="0" animBg="1"/>
      <p:bldP spid="28" grpId="0" animBg="1"/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6995120" cy="355699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0000" b="1" dirty="0" smtClean="0"/>
              <a:t>drink milk for lunch?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walk to school?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7272808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go shopping?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do sports?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7499176" cy="355699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0000" b="1" dirty="0" smtClean="0"/>
              <a:t>g</a:t>
            </a:r>
            <a:r>
              <a:rPr lang="en-US" sz="10000" b="1" dirty="0" smtClean="0"/>
              <a:t>o </a:t>
            </a:r>
            <a:r>
              <a:rPr lang="en-US" sz="10000" b="1" dirty="0" smtClean="0"/>
              <a:t>out with friends?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go to the cinema?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ride a bike?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read the books?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wash the dishes?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6995120" cy="355699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0000" b="1" dirty="0" smtClean="0"/>
              <a:t>clean your room?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watch TV?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play football?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27168" cy="355699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10000" b="1" dirty="0" smtClean="0"/>
              <a:t>eat soup for breakfast?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7488832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play computer?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5569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 smtClean="0"/>
              <a:t>listen to music?</a:t>
            </a:r>
            <a:endParaRPr lang="ru-RU" sz="10000" b="1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7524328" y="5661248"/>
            <a:ext cx="360040" cy="288032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</TotalTime>
  <Words>85</Words>
  <Application>Microsoft Office PowerPoint</Application>
  <PresentationFormat>Экран (4:3)</PresentationFormat>
  <Paragraphs>31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How often do you..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often do you..</dc:title>
  <dc:creator>Dasha</dc:creator>
  <cp:lastModifiedBy>Dasha</cp:lastModifiedBy>
  <cp:revision>11</cp:revision>
  <dcterms:created xsi:type="dcterms:W3CDTF">2016-12-07T15:57:31Z</dcterms:created>
  <dcterms:modified xsi:type="dcterms:W3CDTF">2016-12-08T01:04:58Z</dcterms:modified>
</cp:coreProperties>
</file>